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61" r:id="rId5"/>
    <p:sldId id="267" r:id="rId6"/>
    <p:sldId id="262" r:id="rId7"/>
    <p:sldId id="268" r:id="rId8"/>
    <p:sldId id="263" r:id="rId9"/>
    <p:sldId id="266" r:id="rId10"/>
    <p:sldId id="269" r:id="rId11"/>
    <p:sldId id="270" r:id="rId12"/>
    <p:sldId id="271" r:id="rId13"/>
    <p:sldId id="272" r:id="rId14"/>
    <p:sldId id="273" r:id="rId15"/>
    <p:sldId id="274" r:id="rId16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599" autoAdjust="0"/>
  </p:normalViewPr>
  <p:slideViewPr>
    <p:cSldViewPr>
      <p:cViewPr varScale="1">
        <p:scale>
          <a:sx n="73" d="100"/>
          <a:sy n="73" d="100"/>
        </p:scale>
        <p:origin x="618" y="6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11/18/2020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11/18/2020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11/18/2020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lovebooks.org/" TargetMode="External"/><Relationship Id="rId2" Type="http://schemas.openxmlformats.org/officeDocument/2006/relationships/hyperlink" Target="http://www.booktrust.org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wordsforlife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Reading and Writing </a:t>
            </a:r>
            <a:br>
              <a:rPr lang="en-US" dirty="0" smtClean="0"/>
            </a:br>
            <a:r>
              <a:rPr lang="en-US" dirty="0" smtClean="0"/>
              <a:t>in KS1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What you need to know and how you can help your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Year 1 and 2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22414" y="1988840"/>
            <a:ext cx="9144000" cy="4267200"/>
          </a:xfrm>
        </p:spPr>
        <p:txBody>
          <a:bodyPr/>
          <a:lstStyle/>
          <a:p>
            <a:r>
              <a:rPr lang="en-US" dirty="0" smtClean="0"/>
              <a:t>Learning to Read: Phonics – Read Write </a:t>
            </a:r>
            <a:r>
              <a:rPr lang="en-US" dirty="0" err="1" smtClean="0"/>
              <a:t>Inc</a:t>
            </a:r>
            <a:endParaRPr lang="en-US" dirty="0"/>
          </a:p>
          <a:p>
            <a:r>
              <a:rPr lang="en-US" dirty="0" smtClean="0"/>
              <a:t>Writing: Handwriting and Content</a:t>
            </a:r>
            <a:endParaRPr lang="en-US" dirty="0"/>
          </a:p>
          <a:p>
            <a:r>
              <a:rPr lang="en-US" dirty="0" smtClean="0"/>
              <a:t>Supporting at home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to Read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Phonics: Read Write </a:t>
            </a:r>
            <a:r>
              <a:rPr lang="en-US" dirty="0" err="1" smtClean="0"/>
              <a:t>Inc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Progression in Phonics Year 1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1924" y="1628800"/>
            <a:ext cx="9143998" cy="4680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2414" y="1916832"/>
            <a:ext cx="9756574" cy="252028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Set 1 sounds (recapped from Reception) Pure sounds</a:t>
            </a:r>
          </a:p>
          <a:p>
            <a:r>
              <a:rPr lang="en-US" dirty="0" smtClean="0"/>
              <a:t>Set 2 &amp; 3 sounds</a:t>
            </a:r>
          </a:p>
          <a:p>
            <a:r>
              <a:rPr lang="en-US" dirty="0" smtClean="0"/>
              <a:t>Blending sounds (Fred Talk)</a:t>
            </a:r>
          </a:p>
          <a:p>
            <a:r>
              <a:rPr lang="en-US" dirty="0" smtClean="0"/>
              <a:t>Reading words (Fred in your head)</a:t>
            </a:r>
          </a:p>
          <a:p>
            <a:r>
              <a:rPr lang="en-US" dirty="0" smtClean="0"/>
              <a:t>Regular assessments and regrouping each half-term</a:t>
            </a:r>
          </a:p>
          <a:p>
            <a:r>
              <a:rPr lang="en-US" dirty="0" smtClean="0"/>
              <a:t>Progression through Books</a:t>
            </a:r>
          </a:p>
          <a:p>
            <a:r>
              <a:rPr lang="en-US" dirty="0" smtClean="0"/>
              <a:t>Black and White books for home</a:t>
            </a:r>
          </a:p>
          <a:p>
            <a:endParaRPr lang="en-US" dirty="0" smtClean="0"/>
          </a:p>
          <a:p>
            <a:r>
              <a:rPr lang="en-US" dirty="0" smtClean="0"/>
              <a:t>Phonics Screening Test </a:t>
            </a:r>
            <a:r>
              <a:rPr lang="en-US" dirty="0" smtClean="0"/>
              <a:t>usually takes place in May of Year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Reading in Year 1 and 2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1924" y="1628800"/>
            <a:ext cx="9143998" cy="4680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2414" y="1916832"/>
            <a:ext cx="9143998" cy="3600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Story </a:t>
            </a:r>
            <a:r>
              <a:rPr lang="en-US" dirty="0" smtClean="0"/>
              <a:t>time – every day in class</a:t>
            </a:r>
          </a:p>
          <a:p>
            <a:endParaRPr lang="en-US" dirty="0" smtClean="0"/>
          </a:p>
          <a:p>
            <a:r>
              <a:rPr lang="en-US" dirty="0" smtClean="0"/>
              <a:t>High quality texts taught in English and other lessons</a:t>
            </a:r>
          </a:p>
          <a:p>
            <a:endParaRPr lang="en-US" dirty="0" smtClean="0"/>
          </a:p>
          <a:p>
            <a:r>
              <a:rPr lang="en-US" dirty="0" smtClean="0"/>
              <a:t>Book Packs – include a phonics book and a Reading for Pleasure book to share with your child at home.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52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9836" y="2383369"/>
            <a:ext cx="4320480" cy="363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4000" dirty="0" smtClean="0"/>
              <a:t>Reading at home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Read books together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Tell each other stories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Chat about the things you have read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Talk about the pictures in the book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Share stories without a book – retell favourite ones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0356" y="1262921"/>
            <a:ext cx="51435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3852" y="1052736"/>
            <a:ext cx="4752528" cy="4912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3600" dirty="0" smtClean="0"/>
              <a:t>Why read at home?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Reading helps your child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To understand the world around them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Develop social and emotional skills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Improve  at English, Science, Maths and other subjects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Build confidence with communication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Strengthen their bonds with you and other family members</a:t>
            </a: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4492" y="1052736"/>
            <a:ext cx="3590925" cy="524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29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0476" y="274638"/>
            <a:ext cx="3995936" cy="1020762"/>
          </a:xfrm>
        </p:spPr>
        <p:txBody>
          <a:bodyPr/>
          <a:lstStyle/>
          <a:p>
            <a:r>
              <a:rPr lang="en-US" dirty="0" smtClean="0"/>
              <a:t>Tips for Reading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81844" y="775177"/>
            <a:ext cx="3816424" cy="5897562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Find a quiet place with no distractions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Take time to look at each page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If your child is reading to you, don’t correct every mistake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Let them talk to you about the pictures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Give lots of praise and encouragement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Discuss the meaning of new words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Don’t worry if  a child chooses the same book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2284" y="3429000"/>
            <a:ext cx="5553075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0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Power of Reading (POR)</a:t>
            </a:r>
            <a:endParaRPr lang="en-US" dirty="0"/>
          </a:p>
        </p:txBody>
      </p:sp>
      <p:sp>
        <p:nvSpPr>
          <p:cNvPr id="6" name="Picture Placeholder 5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2060848"/>
            <a:ext cx="2743200" cy="40941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This is a literacy scheme promoted by the Centre for Literacy  in Primary Education</a:t>
            </a:r>
          </a:p>
          <a:p>
            <a:r>
              <a:rPr lang="en-US" dirty="0" smtClean="0"/>
              <a:t>All of the texts we use for Reading and Writing are recommended by POR</a:t>
            </a:r>
          </a:p>
          <a:p>
            <a:r>
              <a:rPr lang="en-US" dirty="0" smtClean="0"/>
              <a:t>They are inspirational books that link with our topics (either history, geography or science)</a:t>
            </a:r>
          </a:p>
          <a:p>
            <a:r>
              <a:rPr lang="en-US" dirty="0" smtClean="0"/>
              <a:t>The texts are chosen to help stimulate interest and encourage writing.</a:t>
            </a:r>
          </a:p>
          <a:p>
            <a:r>
              <a:rPr lang="en-US" dirty="0" smtClean="0"/>
              <a:t>Children will study the text for 2-3 weeks, using new vocabulary and techniques in their writing.</a:t>
            </a:r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2563" y="2060848"/>
            <a:ext cx="3371850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5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 in Year 1 and 2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1924" y="1628800"/>
            <a:ext cx="9143998" cy="4680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2414" y="1916832"/>
            <a:ext cx="9143998" cy="25202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Handwriting</a:t>
            </a:r>
          </a:p>
          <a:p>
            <a:r>
              <a:rPr lang="en-US" dirty="0" smtClean="0"/>
              <a:t>Grammar</a:t>
            </a:r>
          </a:p>
          <a:p>
            <a:r>
              <a:rPr lang="en-US" dirty="0" smtClean="0"/>
              <a:t>Spelling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92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9836" y="1772816"/>
            <a:ext cx="4320480" cy="3305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4000" dirty="0" smtClean="0"/>
              <a:t>Writing in Year 1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Form letters in the correct direction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Write sentences to make short stories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Use capital letters and full stops in some writing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Begin using ? and 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130676" y="1080369"/>
            <a:ext cx="6038850" cy="454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7828" y="692696"/>
            <a:ext cx="4320480" cy="596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4000" dirty="0" smtClean="0"/>
              <a:t>Writing in Year 2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Use simple past, present and progressive tenses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Capital letters, lower case letters and digits are the correct size and relation to each other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Sentences are more complex – using conjunctions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Adjectives used to make noun phrases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Editing and improving begins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Commas in lists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Apostrophes for contraction and singular possession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972943" y="1310110"/>
            <a:ext cx="6105525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1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2244" y="332656"/>
            <a:ext cx="6156176" cy="1020762"/>
          </a:xfrm>
        </p:spPr>
        <p:txBody>
          <a:bodyPr/>
          <a:lstStyle/>
          <a:p>
            <a:r>
              <a:rPr lang="en-US" dirty="0" smtClean="0"/>
              <a:t>Tips for Handwriting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9796" y="692696"/>
            <a:ext cx="3816424" cy="5897562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1,2, 3, 4 Are my feet flat on the floor? (Encourage posture, pencil grip, paper position at home too)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Try a triangular or soft grip pencil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Practice drawing the shapes in the air, in a sand tray </a:t>
            </a:r>
            <a:r>
              <a:rPr lang="en-US" sz="2400" dirty="0" err="1" smtClean="0"/>
              <a:t>etc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Remind child to begin and on the line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Cross t and dot </a:t>
            </a:r>
            <a:r>
              <a:rPr lang="en-US" sz="2400" dirty="0" err="1" smtClean="0"/>
              <a:t>i</a:t>
            </a:r>
            <a:r>
              <a:rPr lang="en-US" sz="2400" dirty="0" smtClean="0"/>
              <a:t> at the end of the word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There should be a </a:t>
            </a:r>
            <a:r>
              <a:rPr lang="en-US" sz="2400" dirty="0" err="1" smtClean="0"/>
              <a:t>oo</a:t>
            </a:r>
            <a:r>
              <a:rPr lang="en-US" sz="2400" dirty="0" smtClean="0"/>
              <a:t> space between words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5331" y="2324100"/>
            <a:ext cx="343852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0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Spelling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1924" y="1628800"/>
            <a:ext cx="9143998" cy="4680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2414" y="3212976"/>
            <a:ext cx="9143998" cy="25202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/>
              <a:t>In Year 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Phonetically plausible</a:t>
            </a:r>
            <a:r>
              <a:rPr lang="en-US" sz="2000" dirty="0"/>
              <a:t> </a:t>
            </a:r>
            <a:r>
              <a:rPr lang="en-US" sz="2000" dirty="0" smtClean="0"/>
              <a:t>using sounds taught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Exception words</a:t>
            </a:r>
          </a:p>
          <a:p>
            <a:endParaRPr lang="en-US" sz="2000" dirty="0"/>
          </a:p>
          <a:p>
            <a:r>
              <a:rPr lang="en-US" sz="2000" dirty="0" smtClean="0"/>
              <a:t>In Year 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Spelling Appendix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Exception words</a:t>
            </a:r>
          </a:p>
          <a:p>
            <a:endParaRPr lang="en-US" sz="2000" dirty="0"/>
          </a:p>
          <a:p>
            <a:r>
              <a:rPr lang="en-US" sz="2000" dirty="0" smtClean="0"/>
              <a:t>How can you help?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Know the sounds</a:t>
            </a:r>
            <a:r>
              <a:rPr lang="en-US" sz="2000" dirty="0"/>
              <a:t> </a:t>
            </a:r>
            <a:r>
              <a:rPr lang="en-US" sz="2000" dirty="0" smtClean="0"/>
              <a:t>(Fred fingers)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Speed write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Games (hangman)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Mnemonics (because)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Read!</a:t>
            </a:r>
          </a:p>
        </p:txBody>
      </p:sp>
    </p:spTree>
    <p:extLst>
      <p:ext uri="{BB962C8B-B14F-4D97-AF65-F5344CB8AC3E}">
        <p14:creationId xmlns:p14="http://schemas.microsoft.com/office/powerpoint/2010/main" val="103867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Questions?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1924" y="1628800"/>
            <a:ext cx="9143998" cy="4680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2414" y="3212976"/>
            <a:ext cx="9143998" cy="25202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hlinkClick r:id="rId2"/>
              </a:rPr>
              <a:t>www.booktrust.org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www.ilovebooks.org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://www.wordsforlife.org.uk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swebster@swoy.lewisham.sch.uk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58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Chalkboard education presentation (widescreen)</Template>
  <TotalTime>703</TotalTime>
  <Words>586</Words>
  <Application>Microsoft Office PowerPoint</Application>
  <PresentationFormat>Custom</PresentationFormat>
  <Paragraphs>101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Consolas</vt:lpstr>
      <vt:lpstr>Corbel</vt:lpstr>
      <vt:lpstr>Chalkboard 16x9</vt:lpstr>
      <vt:lpstr>Reading and Writing  in KS1</vt:lpstr>
      <vt:lpstr>Year 1 and 2</vt:lpstr>
      <vt:lpstr>Learning to Read</vt:lpstr>
      <vt:lpstr>Progression in Phonics Year 1</vt:lpstr>
      <vt:lpstr>Other Reading in Year 1 and 2</vt:lpstr>
      <vt:lpstr>PowerPoint Presentation</vt:lpstr>
      <vt:lpstr>PowerPoint Presentation</vt:lpstr>
      <vt:lpstr>Tips for Reading</vt:lpstr>
      <vt:lpstr>The Power of Reading (POR)</vt:lpstr>
      <vt:lpstr>Writing in Year 1 and 2</vt:lpstr>
      <vt:lpstr>PowerPoint Presentation</vt:lpstr>
      <vt:lpstr>PowerPoint Presentation</vt:lpstr>
      <vt:lpstr>Tips for Handwriting</vt:lpstr>
      <vt:lpstr>Spelling</vt:lpstr>
      <vt:lpstr>Any Questions?</vt:lpstr>
    </vt:vector>
  </TitlesOfParts>
  <Company>St William Of York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and Writing  in KS1</dc:title>
  <dc:creator>Samantha Webster</dc:creator>
  <cp:lastModifiedBy>Samantha Webster</cp:lastModifiedBy>
  <cp:revision>16</cp:revision>
  <dcterms:created xsi:type="dcterms:W3CDTF">2018-11-12T21:45:40Z</dcterms:created>
  <dcterms:modified xsi:type="dcterms:W3CDTF">2020-11-18T12:20:36Z</dcterms:modified>
</cp:coreProperties>
</file>